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Volt" TargetMode="External"/><Relationship Id="rId3" Type="http://schemas.openxmlformats.org/officeDocument/2006/relationships/hyperlink" Target="https://en.wikipedia.org/wiki/Tesla_(unit)" TargetMode="External"/><Relationship Id="rId4" Type="http://schemas.openxmlformats.org/officeDocument/2006/relationships/hyperlink" Target="https://en.wikipedia.org/wiki/Joule" TargetMode="External"/><Relationship Id="rId9" Type="http://schemas.openxmlformats.org/officeDocument/2006/relationships/hyperlink" Target="https://en.wikipedia.org/wiki/Maxwell_(unit)" TargetMode="External"/><Relationship Id="rId5" Type="http://schemas.openxmlformats.org/officeDocument/2006/relationships/hyperlink" Target="https://en.wikipedia.org/wiki/Metre" TargetMode="External"/><Relationship Id="rId6" Type="http://schemas.openxmlformats.org/officeDocument/2006/relationships/hyperlink" Target="https://en.wikipedia.org/wiki/Second" TargetMode="External"/><Relationship Id="rId7" Type="http://schemas.openxmlformats.org/officeDocument/2006/relationships/hyperlink" Target="https://en.wikipedia.org/wiki/Ampere" TargetMode="External"/><Relationship Id="rId8" Type="http://schemas.openxmlformats.org/officeDocument/2006/relationships/hyperlink" Target="https://en.wikipedia.org/wiki/Henry_(unit)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Good Evening Montrose.  Scientific Exploration is based on the fundament that new information reviews, challenges and remodels theories leading to a progress in understanding.  So in this way what lies outside of the scientific realm is awaiting information.  The idea of Energy Centers aka Chakras is not a new concept, but perhaps it is  new to Western science.  What I will share is my perspective.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SUPRA SUTURA ENERGY | EVERY EQUATION SOLVED FOR LOVE | IN LOVE FOUND TRUE MEANING | IN MUSIC IN SOUND IN ALL THE ARTS IN ALL THE SENTENCES IN ALL FORMS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SCHOPENHAUER | [|]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Love is the ETERNAL SOURCE OF ENERGY | When the BODY is HEALTHY EVERYTHING IS BEAUTIFUL | When the BODY is Sick and Tired it requires ENERGY from the SUPREME SOURCE | The BRAIN holds the CONNECTION to the SOURCE OF ETERNAL ENERGY but the ORGANS contain the CHANNELS | The KEY is DISPLAYED OPEN | Medicine is the Art of Source of Love | ENERGY FUNCTION ENERGY FUNCTION ENERGY FUNCTION ENERGY FUNCTION ENERGY FUNCTION ENERGY | Every Organ Integrates the SOURCE | When the Body is HEALTHY EVERY ORGAN FLUXES | When the BODY is SICK the Organs work together to FUNCTION | SEXUAL ENERGY IS FUNCTIONAL FROM EVERY ORGAN INTEGRATIVE TO TRUNION | HEALTHY SEXUAL ENERGY CAN PROCEED FROM EVERY ORGAN | THOUGHTS | COMMUNICATION | STABILITY | DIET | METABOLISM | SEX | Integrative Descriptions Functionalize to Activate Every Organ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SPACIAL SPECIAL INTEGRATION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Lorentz-Heaviside Formula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One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gauss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equals 1×10</a:t>
            </a:r>
            <a:r>
              <a:rPr baseline="30000" lang="en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−4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tesla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(100 μT), so 1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tesla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= 10,000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gauss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tesla (symbolized T) is the standard unit of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magnetic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flux density. It is equivalent to one weber per meter squared (1 Wb. m </a:t>
            </a:r>
            <a:r>
              <a:rPr baseline="30000" lang="en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-2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).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222222"/>
                </a:solidFill>
              </a:rPr>
              <a:t>The weber is commonly expressed in a multitude of other units:</a:t>
            </a:r>
            <a:endParaRPr sz="105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222222"/>
                </a:solidFill>
              </a:rPr>
              <a:t>where Wb = weber, </a:t>
            </a:r>
            <a:endParaRPr sz="105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222222"/>
                </a:solidFill>
              </a:rPr>
              <a:t>V = </a:t>
            </a:r>
            <a:r>
              <a:rPr lang="en" sz="1050" u="sng">
                <a:solidFill>
                  <a:schemeClr val="hlink"/>
                </a:solidFill>
                <a:hlinkClick r:id="rId2"/>
              </a:rPr>
              <a:t>volt</a:t>
            </a:r>
            <a:r>
              <a:rPr lang="en" sz="1050">
                <a:solidFill>
                  <a:srgbClr val="222222"/>
                </a:solidFill>
              </a:rPr>
              <a:t>, </a:t>
            </a:r>
            <a:endParaRPr sz="105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222222"/>
                </a:solidFill>
              </a:rPr>
              <a:t>T = </a:t>
            </a:r>
            <a:r>
              <a:rPr lang="en" sz="1050" u="sng">
                <a:solidFill>
                  <a:schemeClr val="hlink"/>
                </a:solidFill>
                <a:hlinkClick r:id="rId3"/>
              </a:rPr>
              <a:t>tesla</a:t>
            </a:r>
            <a:r>
              <a:rPr lang="en" sz="1050">
                <a:solidFill>
                  <a:srgbClr val="222222"/>
                </a:solidFill>
              </a:rPr>
              <a:t>, </a:t>
            </a:r>
            <a:endParaRPr sz="105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222222"/>
                </a:solidFill>
              </a:rPr>
              <a:t>J = </a:t>
            </a:r>
            <a:r>
              <a:rPr lang="en" sz="1050" u="sng">
                <a:solidFill>
                  <a:schemeClr val="hlink"/>
                </a:solidFill>
                <a:hlinkClick r:id="rId4"/>
              </a:rPr>
              <a:t>joule</a:t>
            </a:r>
            <a:r>
              <a:rPr lang="en" sz="1050">
                <a:solidFill>
                  <a:srgbClr val="222222"/>
                </a:solidFill>
              </a:rPr>
              <a:t>, </a:t>
            </a:r>
            <a:endParaRPr sz="105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222222"/>
                </a:solidFill>
              </a:rPr>
              <a:t>m = </a:t>
            </a:r>
            <a:r>
              <a:rPr lang="en" sz="1050" u="sng">
                <a:solidFill>
                  <a:schemeClr val="hlink"/>
                </a:solidFill>
                <a:hlinkClick r:id="rId5"/>
              </a:rPr>
              <a:t>metre</a:t>
            </a:r>
            <a:r>
              <a:rPr lang="en" sz="1050">
                <a:solidFill>
                  <a:srgbClr val="222222"/>
                </a:solidFill>
              </a:rPr>
              <a:t>, </a:t>
            </a:r>
            <a:endParaRPr sz="105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222222"/>
                </a:solidFill>
              </a:rPr>
              <a:t>s = </a:t>
            </a:r>
            <a:r>
              <a:rPr lang="en" sz="1050" u="sng">
                <a:solidFill>
                  <a:schemeClr val="hlink"/>
                </a:solidFill>
                <a:hlinkClick r:id="rId6"/>
              </a:rPr>
              <a:t>second</a:t>
            </a:r>
            <a:r>
              <a:rPr lang="en" sz="1050">
                <a:solidFill>
                  <a:srgbClr val="222222"/>
                </a:solidFill>
              </a:rPr>
              <a:t>, </a:t>
            </a:r>
            <a:endParaRPr sz="105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222222"/>
                </a:solidFill>
              </a:rPr>
              <a:t>A = </a:t>
            </a:r>
            <a:r>
              <a:rPr lang="en" sz="1050" u="sng">
                <a:solidFill>
                  <a:schemeClr val="hlink"/>
                </a:solidFill>
                <a:hlinkClick r:id="rId7"/>
              </a:rPr>
              <a:t>ampere</a:t>
            </a:r>
            <a:r>
              <a:rPr lang="en" sz="1050">
                <a:solidFill>
                  <a:srgbClr val="222222"/>
                </a:solidFill>
              </a:rPr>
              <a:t>, </a:t>
            </a:r>
            <a:endParaRPr sz="105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222222"/>
                </a:solidFill>
              </a:rPr>
              <a:t>H = </a:t>
            </a:r>
            <a:r>
              <a:rPr lang="en" sz="1050" u="sng">
                <a:solidFill>
                  <a:schemeClr val="hlink"/>
                </a:solidFill>
                <a:hlinkClick r:id="rId8"/>
              </a:rPr>
              <a:t>henry</a:t>
            </a:r>
            <a:r>
              <a:rPr lang="en" sz="1050">
                <a:solidFill>
                  <a:srgbClr val="222222"/>
                </a:solidFill>
              </a:rPr>
              <a:t>, </a:t>
            </a:r>
            <a:endParaRPr sz="105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222222"/>
                </a:solidFill>
              </a:rPr>
              <a:t>Mx = </a:t>
            </a:r>
            <a:r>
              <a:rPr lang="en" sz="1050" u="sng">
                <a:solidFill>
                  <a:schemeClr val="hlink"/>
                </a:solidFill>
                <a:hlinkClick r:id="rId9"/>
              </a:rPr>
              <a:t>maxwell</a:t>
            </a:r>
            <a:r>
              <a:rPr lang="en" sz="1050">
                <a:solidFill>
                  <a:srgbClr val="222222"/>
                </a:solidFill>
              </a:rPr>
              <a:t>.</a:t>
            </a:r>
            <a:endParaRPr sz="105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yeraioliveras@gmail.com" TargetMode="External"/><Relationship Id="rId4" Type="http://schemas.openxmlformats.org/officeDocument/2006/relationships/hyperlink" Target="mailto:yerai@syntheticforest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0"/>
            <a:ext cx="91440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THE CHAKRA TABLE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269925"/>
            <a:ext cx="85206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Yerai Oliveras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2400" y="1376725"/>
            <a:ext cx="2555250" cy="30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925" y="179475"/>
            <a:ext cx="7684150" cy="47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6650" y="0"/>
            <a:ext cx="46822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8839" y="0"/>
            <a:ext cx="686632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4000" y="225000"/>
            <a:ext cx="4535989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3023" y="202784"/>
            <a:ext cx="4737962" cy="473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300">
                <a:latin typeface="Courier New"/>
                <a:ea typeface="Courier New"/>
                <a:cs typeface="Courier New"/>
                <a:sym typeface="Courier New"/>
              </a:rPr>
              <a:t>Physical Constants of the Universe</a:t>
            </a:r>
            <a:endParaRPr b="1" sz="33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27" name="Google Shape;12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8050" y="723125"/>
            <a:ext cx="6107899" cy="427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775" y="752013"/>
            <a:ext cx="7324450" cy="363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199" y="398400"/>
            <a:ext cx="6909600" cy="434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0625" y="76200"/>
            <a:ext cx="49911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CONTACT INFORMATION</a:t>
            </a:r>
            <a:endParaRPr/>
          </a:p>
        </p:txBody>
      </p:sp>
      <p:sp>
        <p:nvSpPr>
          <p:cNvPr id="153" name="Google Shape;15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Yerai Oliveras Sánchez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Chemical Engineer Chemist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www.syntheticforest.com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19394564949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yeraioliveras@gmail.com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yerai@syntheticforest.com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4538" y="0"/>
            <a:ext cx="66949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163" y="506550"/>
            <a:ext cx="8899675" cy="41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5775" y="56150"/>
            <a:ext cx="3992450" cy="50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5863" y="666750"/>
            <a:ext cx="677227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0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